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AD7F-CD1C-42DC-B8F1-D1EF59629F5E}" type="datetimeFigureOut">
              <a:rPr lang="de-LU" smtClean="0"/>
              <a:t>21.06.2019</a:t>
            </a:fld>
            <a:endParaRPr lang="de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388-860F-496F-A4BA-F9E5337663FB}" type="slidenum">
              <a:rPr lang="de-LU" smtClean="0"/>
              <a:t>‹Nr.›</a:t>
            </a:fld>
            <a:endParaRPr lang="de-LU"/>
          </a:p>
        </p:txBody>
      </p:sp>
    </p:spTree>
    <p:extLst>
      <p:ext uri="{BB962C8B-B14F-4D97-AF65-F5344CB8AC3E}">
        <p14:creationId xmlns:p14="http://schemas.microsoft.com/office/powerpoint/2010/main" val="274695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AD7F-CD1C-42DC-B8F1-D1EF59629F5E}" type="datetimeFigureOut">
              <a:rPr lang="de-LU" smtClean="0"/>
              <a:t>21.06.2019</a:t>
            </a:fld>
            <a:endParaRPr lang="de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388-860F-496F-A4BA-F9E5337663FB}" type="slidenum">
              <a:rPr lang="de-LU" smtClean="0"/>
              <a:t>‹Nr.›</a:t>
            </a:fld>
            <a:endParaRPr lang="de-LU"/>
          </a:p>
        </p:txBody>
      </p:sp>
    </p:spTree>
    <p:extLst>
      <p:ext uri="{BB962C8B-B14F-4D97-AF65-F5344CB8AC3E}">
        <p14:creationId xmlns:p14="http://schemas.microsoft.com/office/powerpoint/2010/main" val="3912214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AD7F-CD1C-42DC-B8F1-D1EF59629F5E}" type="datetimeFigureOut">
              <a:rPr lang="de-LU" smtClean="0"/>
              <a:t>21.06.2019</a:t>
            </a:fld>
            <a:endParaRPr lang="de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388-860F-496F-A4BA-F9E5337663FB}" type="slidenum">
              <a:rPr lang="de-LU" smtClean="0"/>
              <a:t>‹Nr.›</a:t>
            </a:fld>
            <a:endParaRPr lang="de-LU"/>
          </a:p>
        </p:txBody>
      </p:sp>
    </p:spTree>
    <p:extLst>
      <p:ext uri="{BB962C8B-B14F-4D97-AF65-F5344CB8AC3E}">
        <p14:creationId xmlns:p14="http://schemas.microsoft.com/office/powerpoint/2010/main" val="299155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AD7F-CD1C-42DC-B8F1-D1EF59629F5E}" type="datetimeFigureOut">
              <a:rPr lang="de-LU" smtClean="0"/>
              <a:t>21.06.2019</a:t>
            </a:fld>
            <a:endParaRPr lang="de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388-860F-496F-A4BA-F9E5337663FB}" type="slidenum">
              <a:rPr lang="de-LU" smtClean="0"/>
              <a:t>‹Nr.›</a:t>
            </a:fld>
            <a:endParaRPr lang="de-LU"/>
          </a:p>
        </p:txBody>
      </p:sp>
    </p:spTree>
    <p:extLst>
      <p:ext uri="{BB962C8B-B14F-4D97-AF65-F5344CB8AC3E}">
        <p14:creationId xmlns:p14="http://schemas.microsoft.com/office/powerpoint/2010/main" val="148629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AD7F-CD1C-42DC-B8F1-D1EF59629F5E}" type="datetimeFigureOut">
              <a:rPr lang="de-LU" smtClean="0"/>
              <a:t>21.06.2019</a:t>
            </a:fld>
            <a:endParaRPr lang="de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388-860F-496F-A4BA-F9E5337663FB}" type="slidenum">
              <a:rPr lang="de-LU" smtClean="0"/>
              <a:t>‹Nr.›</a:t>
            </a:fld>
            <a:endParaRPr lang="de-LU"/>
          </a:p>
        </p:txBody>
      </p:sp>
    </p:spTree>
    <p:extLst>
      <p:ext uri="{BB962C8B-B14F-4D97-AF65-F5344CB8AC3E}">
        <p14:creationId xmlns:p14="http://schemas.microsoft.com/office/powerpoint/2010/main" val="349444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AD7F-CD1C-42DC-B8F1-D1EF59629F5E}" type="datetimeFigureOut">
              <a:rPr lang="de-LU" smtClean="0"/>
              <a:t>21.06.2019</a:t>
            </a:fld>
            <a:endParaRPr lang="de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388-860F-496F-A4BA-F9E5337663FB}" type="slidenum">
              <a:rPr lang="de-LU" smtClean="0"/>
              <a:t>‹Nr.›</a:t>
            </a:fld>
            <a:endParaRPr lang="de-LU"/>
          </a:p>
        </p:txBody>
      </p:sp>
    </p:spTree>
    <p:extLst>
      <p:ext uri="{BB962C8B-B14F-4D97-AF65-F5344CB8AC3E}">
        <p14:creationId xmlns:p14="http://schemas.microsoft.com/office/powerpoint/2010/main" val="336134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AD7F-CD1C-42DC-B8F1-D1EF59629F5E}" type="datetimeFigureOut">
              <a:rPr lang="de-LU" smtClean="0"/>
              <a:t>21.06.2019</a:t>
            </a:fld>
            <a:endParaRPr lang="de-L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388-860F-496F-A4BA-F9E5337663FB}" type="slidenum">
              <a:rPr lang="de-LU" smtClean="0"/>
              <a:t>‹Nr.›</a:t>
            </a:fld>
            <a:endParaRPr lang="de-LU"/>
          </a:p>
        </p:txBody>
      </p:sp>
    </p:spTree>
    <p:extLst>
      <p:ext uri="{BB962C8B-B14F-4D97-AF65-F5344CB8AC3E}">
        <p14:creationId xmlns:p14="http://schemas.microsoft.com/office/powerpoint/2010/main" val="90781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AD7F-CD1C-42DC-B8F1-D1EF59629F5E}" type="datetimeFigureOut">
              <a:rPr lang="de-LU" smtClean="0"/>
              <a:t>21.06.2019</a:t>
            </a:fld>
            <a:endParaRPr lang="de-L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388-860F-496F-A4BA-F9E5337663FB}" type="slidenum">
              <a:rPr lang="de-LU" smtClean="0"/>
              <a:t>‹Nr.›</a:t>
            </a:fld>
            <a:endParaRPr lang="de-LU"/>
          </a:p>
        </p:txBody>
      </p:sp>
    </p:spTree>
    <p:extLst>
      <p:ext uri="{BB962C8B-B14F-4D97-AF65-F5344CB8AC3E}">
        <p14:creationId xmlns:p14="http://schemas.microsoft.com/office/powerpoint/2010/main" val="404458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AD7F-CD1C-42DC-B8F1-D1EF59629F5E}" type="datetimeFigureOut">
              <a:rPr lang="de-LU" smtClean="0"/>
              <a:t>21.06.2019</a:t>
            </a:fld>
            <a:endParaRPr lang="de-L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388-860F-496F-A4BA-F9E5337663FB}" type="slidenum">
              <a:rPr lang="de-LU" smtClean="0"/>
              <a:t>‹Nr.›</a:t>
            </a:fld>
            <a:endParaRPr lang="de-LU"/>
          </a:p>
        </p:txBody>
      </p:sp>
    </p:spTree>
    <p:extLst>
      <p:ext uri="{BB962C8B-B14F-4D97-AF65-F5344CB8AC3E}">
        <p14:creationId xmlns:p14="http://schemas.microsoft.com/office/powerpoint/2010/main" val="412394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AD7F-CD1C-42DC-B8F1-D1EF59629F5E}" type="datetimeFigureOut">
              <a:rPr lang="de-LU" smtClean="0"/>
              <a:t>21.06.2019</a:t>
            </a:fld>
            <a:endParaRPr lang="de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388-860F-496F-A4BA-F9E5337663FB}" type="slidenum">
              <a:rPr lang="de-LU" smtClean="0"/>
              <a:t>‹Nr.›</a:t>
            </a:fld>
            <a:endParaRPr lang="de-LU"/>
          </a:p>
        </p:txBody>
      </p:sp>
    </p:spTree>
    <p:extLst>
      <p:ext uri="{BB962C8B-B14F-4D97-AF65-F5344CB8AC3E}">
        <p14:creationId xmlns:p14="http://schemas.microsoft.com/office/powerpoint/2010/main" val="132946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AD7F-CD1C-42DC-B8F1-D1EF59629F5E}" type="datetimeFigureOut">
              <a:rPr lang="de-LU" smtClean="0"/>
              <a:t>21.06.2019</a:t>
            </a:fld>
            <a:endParaRPr lang="de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8388-860F-496F-A4BA-F9E5337663FB}" type="slidenum">
              <a:rPr lang="de-LU" smtClean="0"/>
              <a:t>‹Nr.›</a:t>
            </a:fld>
            <a:endParaRPr lang="de-LU"/>
          </a:p>
        </p:txBody>
      </p:sp>
    </p:spTree>
    <p:extLst>
      <p:ext uri="{BB962C8B-B14F-4D97-AF65-F5344CB8AC3E}">
        <p14:creationId xmlns:p14="http://schemas.microsoft.com/office/powerpoint/2010/main" val="177227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FAD7F-CD1C-42DC-B8F1-D1EF59629F5E}" type="datetimeFigureOut">
              <a:rPr lang="de-LU" smtClean="0"/>
              <a:t>21.06.2019</a:t>
            </a:fld>
            <a:endParaRPr lang="de-L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L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78388-860F-496F-A4BA-F9E5337663FB}" type="slidenum">
              <a:rPr lang="de-LU" smtClean="0"/>
              <a:t>‹Nr.›</a:t>
            </a:fld>
            <a:endParaRPr lang="de-LU"/>
          </a:p>
        </p:txBody>
      </p:sp>
    </p:spTree>
    <p:extLst>
      <p:ext uri="{BB962C8B-B14F-4D97-AF65-F5344CB8AC3E}">
        <p14:creationId xmlns:p14="http://schemas.microsoft.com/office/powerpoint/2010/main" val="150905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B08DB21-067D-449A-8CC3-DA5CE26E8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31188"/>
            <a:ext cx="6858000" cy="117481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9D96F1B-142C-4A31-A41A-8BED255AD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616" y="2344671"/>
            <a:ext cx="4830923" cy="2338329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5B2EF680-24B4-4273-88AA-D22836CFF325}"/>
              </a:ext>
            </a:extLst>
          </p:cNvPr>
          <p:cNvSpPr txBox="1"/>
          <p:nvPr/>
        </p:nvSpPr>
        <p:spPr>
          <a:xfrm>
            <a:off x="224217" y="909484"/>
            <a:ext cx="6381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LU" sz="2800" b="1" dirty="0"/>
              <a:t>TC 35-19</a:t>
            </a:r>
          </a:p>
          <a:p>
            <a:pPr algn="ctr"/>
            <a:r>
              <a:rPr lang="de-LU" sz="2800" b="1" dirty="0"/>
              <a:t>Mobiles Klimagerät / Climatiseur mobile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D0A82EB-90F6-422C-9039-F022DE8F31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510333"/>
            <a:ext cx="6858000" cy="3511402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8309A34B-29EC-47A1-A415-9591E21408FD}"/>
              </a:ext>
            </a:extLst>
          </p:cNvPr>
          <p:cNvSpPr txBox="1"/>
          <p:nvPr/>
        </p:nvSpPr>
        <p:spPr>
          <a:xfrm>
            <a:off x="0" y="204539"/>
            <a:ext cx="6857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LU" sz="2000" b="1" dirty="0"/>
              <a:t>! Angebot / Promotion 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4D765B0-E1A7-4552-A58A-37DD3BE66A96}"/>
              </a:ext>
            </a:extLst>
          </p:cNvPr>
          <p:cNvSpPr txBox="1"/>
          <p:nvPr/>
        </p:nvSpPr>
        <p:spPr>
          <a:xfrm>
            <a:off x="1260187" y="1798764"/>
            <a:ext cx="4487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LU" sz="1200" b="1" dirty="0"/>
              <a:t>Ab Lager MINUSINES S.A. / Disponible de stock MINUSINES S.A.</a:t>
            </a:r>
          </a:p>
          <a:p>
            <a:pPr algn="ctr"/>
            <a:r>
              <a:rPr lang="de-LU" sz="1200" b="1" dirty="0"/>
              <a:t>Solange der Vorrat reicht / Jusqu‘à épuisement du stock</a:t>
            </a:r>
          </a:p>
        </p:txBody>
      </p:sp>
    </p:spTree>
    <p:extLst>
      <p:ext uri="{BB962C8B-B14F-4D97-AF65-F5344CB8AC3E}">
        <p14:creationId xmlns:p14="http://schemas.microsoft.com/office/powerpoint/2010/main" val="1508502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</Words>
  <Application>Microsoft Office PowerPoint</Application>
  <PresentationFormat>A4-Papier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Steinbrück Manuela</dc:creator>
  <cp:lastModifiedBy>Steinbrück Manuela</cp:lastModifiedBy>
  <cp:revision>1</cp:revision>
  <dcterms:created xsi:type="dcterms:W3CDTF">2019-06-21T12:24:29Z</dcterms:created>
  <dcterms:modified xsi:type="dcterms:W3CDTF">2019-06-21T12:24:57Z</dcterms:modified>
</cp:coreProperties>
</file>